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0E1999-645E-4991-AFCF-4764AA951EE7}" type="datetimeFigureOut">
              <a:rPr lang="en-US" smtClean="0"/>
              <a:pPr/>
              <a:t>5/11/2013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304800"/>
            <a:ext cx="617220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u="sng" dirty="0" err="1" smtClean="0"/>
              <a:t>Toma</a:t>
            </a:r>
            <a:r>
              <a:rPr lang="en-US" sz="5400" u="sng" dirty="0" smtClean="0"/>
              <a:t> </a:t>
            </a:r>
            <a:r>
              <a:rPr lang="en-US" sz="5400" u="sng" dirty="0" err="1" smtClean="0"/>
              <a:t>Tiempo</a:t>
            </a:r>
            <a:endParaRPr lang="en-US" sz="54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1295400"/>
            <a:ext cx="6172200" cy="5029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Cortar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Usar</a:t>
            </a:r>
            <a:endParaRPr lang="en-US" sz="3600" dirty="0" smtClean="0"/>
          </a:p>
          <a:p>
            <a:pPr algn="ctr"/>
            <a:r>
              <a:rPr lang="en-US" sz="3600" dirty="0" smtClean="0"/>
              <a:t>Revolver</a:t>
            </a:r>
          </a:p>
          <a:p>
            <a:pPr algn="ctr"/>
            <a:r>
              <a:rPr lang="en-US" sz="3600" dirty="0" err="1" smtClean="0"/>
              <a:t>Tomar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Poner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Agregar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Exprimir</a:t>
            </a:r>
            <a:endParaRPr lang="en-US" sz="3600" dirty="0" smtClean="0"/>
          </a:p>
          <a:p>
            <a:pPr algn="ctr"/>
            <a:r>
              <a:rPr lang="en-US" sz="3600" dirty="0" smtClean="0"/>
              <a:t>By: Angie and Sheik</a:t>
            </a:r>
          </a:p>
          <a:p>
            <a:pPr algn="ctr"/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 rot="19806251">
            <a:off x="328724" y="3266498"/>
            <a:ext cx="3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USTED AND TU FORM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 rot="1551921">
            <a:off x="6477000" y="3429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PRESENT FORM</a:t>
            </a:r>
            <a:endParaRPr lang="en-US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u="sng" dirty="0" smtClean="0"/>
              <a:t>el </a:t>
            </a:r>
            <a:r>
              <a:rPr lang="en-US" sz="4800" b="1" u="sng" dirty="0" err="1" smtClean="0"/>
              <a:t>abrelates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  <a:endParaRPr lang="en-US" sz="4000" b="1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can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514600"/>
            <a:ext cx="2827262" cy="3562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ca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362200"/>
            <a:ext cx="2742570" cy="39822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Pepino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sz="4000" b="1" dirty="0" smtClean="0"/>
          </a:p>
          <a:p>
            <a:endParaRPr lang="en-US" dirty="0"/>
          </a:p>
        </p:txBody>
      </p:sp>
      <p:pic>
        <p:nvPicPr>
          <p:cNvPr id="4" name="Picture 3" descr="cucmb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7315200" cy="3167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A</a:t>
            </a:r>
            <a:r>
              <a:rPr lang="en-US" sz="4000" b="1" u="sng" dirty="0" err="1" smtClean="0"/>
              <a:t>tún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tu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971800"/>
            <a:ext cx="4000500" cy="306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aceite</a:t>
            </a:r>
            <a:r>
              <a:rPr lang="en-US" sz="4000" b="1" u="sng" dirty="0" smtClean="0"/>
              <a:t> de </a:t>
            </a:r>
            <a:r>
              <a:rPr lang="en-US" sz="4000" b="1" u="sng" dirty="0" err="1" smtClean="0"/>
              <a:t>oliva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ol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286000"/>
            <a:ext cx="3657600" cy="421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smtClean="0"/>
              <a:t>pimiento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black 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514600"/>
            <a:ext cx="1857375" cy="3524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err="1" smtClean="0"/>
              <a:t>las</a:t>
            </a:r>
            <a:r>
              <a:rPr lang="en-US" sz="4000" b="1" u="sng" dirty="0" smtClean="0"/>
              <a:t> </a:t>
            </a:r>
            <a:r>
              <a:rPr lang="en-US" sz="4000" b="1" u="sng" dirty="0" err="1" smtClean="0"/>
              <a:t>galletas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-salted-crackers-cabral-st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286000"/>
            <a:ext cx="41148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64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Toma Tiempo</vt:lpstr>
      <vt:lpstr>el abrelates</vt:lpstr>
      <vt:lpstr>El Pepino</vt:lpstr>
      <vt:lpstr>El Atún</vt:lpstr>
      <vt:lpstr>el aceite de oliva</vt:lpstr>
      <vt:lpstr>el pimiento</vt:lpstr>
      <vt:lpstr>las galletas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 </dc:creator>
  <cp:lastModifiedBy> </cp:lastModifiedBy>
  <cp:revision>9</cp:revision>
  <dcterms:created xsi:type="dcterms:W3CDTF">2013-05-11T13:15:28Z</dcterms:created>
  <dcterms:modified xsi:type="dcterms:W3CDTF">2013-05-11T19:57:00Z</dcterms:modified>
</cp:coreProperties>
</file>